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12E7BA-C14B-4C62-8985-1E4C5E44F7CD}" type="doc">
      <dgm:prSet loTypeId="urn:microsoft.com/office/officeart/2005/8/layout/vList2" loCatId="list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ru-RU"/>
        </a:p>
      </dgm:t>
    </dgm:pt>
    <dgm:pt modelId="{2B784807-E8A2-4740-86C5-363961FF4594}">
      <dgm:prSet/>
      <dgm:spPr/>
      <dgm:t>
        <a:bodyPr/>
        <a:lstStyle/>
        <a:p>
          <a:pPr algn="ctr"/>
          <a:r>
            <a:rPr lang="ru-RU" dirty="0" smtClean="0"/>
            <a:t>30.08.2020г.</a:t>
          </a:r>
        </a:p>
        <a:p>
          <a:pPr algn="ctr"/>
          <a:r>
            <a:rPr lang="ru-RU" dirty="0" smtClean="0"/>
            <a:t>С 8-00 до 19-00часов</a:t>
          </a:r>
        </a:p>
        <a:p>
          <a:pPr algn="ctr"/>
          <a:r>
            <a:rPr lang="ru-RU" dirty="0" smtClean="0"/>
            <a:t>Состоится рейтинговое голосование по </a:t>
          </a:r>
          <a:r>
            <a:rPr lang="ru-RU" dirty="0"/>
            <a:t>отбору общественной </a:t>
          </a:r>
          <a:r>
            <a:rPr lang="ru-RU" dirty="0" smtClean="0"/>
            <a:t>территории, предлагаемой к благоустройству </a:t>
          </a:r>
          <a:r>
            <a:rPr lang="ru-RU" dirty="0"/>
            <a:t>в первоочередном порядке в 2021 году в рамках реализации муниципальной программы «Формирование современной городской среды на 2018-2024годы» на территории Ракитненского сельского поселения Хабаровского муниципального района Хабаровского края</a:t>
          </a:r>
        </a:p>
      </dgm:t>
    </dgm:pt>
    <dgm:pt modelId="{E57F324C-A0B0-4875-B640-1BFC9F146A68}" type="parTrans" cxnId="{709C91E9-7E06-4FEA-93FE-2CD623D168F1}">
      <dgm:prSet/>
      <dgm:spPr/>
      <dgm:t>
        <a:bodyPr/>
        <a:lstStyle/>
        <a:p>
          <a:endParaRPr lang="ru-RU"/>
        </a:p>
      </dgm:t>
    </dgm:pt>
    <dgm:pt modelId="{412CDDD1-2D84-4FF8-87DA-B78374BC8F1A}" type="sibTrans" cxnId="{709C91E9-7E06-4FEA-93FE-2CD623D168F1}">
      <dgm:prSet/>
      <dgm:spPr/>
      <dgm:t>
        <a:bodyPr/>
        <a:lstStyle/>
        <a:p>
          <a:endParaRPr lang="ru-RU"/>
        </a:p>
      </dgm:t>
    </dgm:pt>
    <dgm:pt modelId="{7993C25A-761F-4591-979F-1E664D9EFDBF}" type="pres">
      <dgm:prSet presAssocID="{1812E7BA-C14B-4C62-8985-1E4C5E44F7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4E5DD8-90C1-413B-B05E-619E4B75972F}" type="pres">
      <dgm:prSet presAssocID="{2B784807-E8A2-4740-86C5-363961FF459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794FFB-B18A-4DA2-87CF-324D916D102E}" type="presOf" srcId="{1812E7BA-C14B-4C62-8985-1E4C5E44F7CD}" destId="{7993C25A-761F-4591-979F-1E664D9EFDBF}" srcOrd="0" destOrd="0" presId="urn:microsoft.com/office/officeart/2005/8/layout/vList2"/>
    <dgm:cxn modelId="{96B1F94E-F1B3-44DD-A176-E9D846947B27}" type="presOf" srcId="{2B784807-E8A2-4740-86C5-363961FF4594}" destId="{BC4E5DD8-90C1-413B-B05E-619E4B75972F}" srcOrd="0" destOrd="0" presId="urn:microsoft.com/office/officeart/2005/8/layout/vList2"/>
    <dgm:cxn modelId="{709C91E9-7E06-4FEA-93FE-2CD623D168F1}" srcId="{1812E7BA-C14B-4C62-8985-1E4C5E44F7CD}" destId="{2B784807-E8A2-4740-86C5-363961FF4594}" srcOrd="0" destOrd="0" parTransId="{E57F324C-A0B0-4875-B640-1BFC9F146A68}" sibTransId="{412CDDD1-2D84-4FF8-87DA-B78374BC8F1A}"/>
    <dgm:cxn modelId="{DF207E44-922A-4720-867A-86B17FE21C8D}" type="presParOf" srcId="{7993C25A-761F-4591-979F-1E664D9EFDBF}" destId="{BC4E5DD8-90C1-413B-B05E-619E4B75972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12E7BA-C14B-4C62-8985-1E4C5E44F7CD}" type="doc">
      <dgm:prSet loTypeId="urn:microsoft.com/office/officeart/2005/8/layout/vList2" loCatId="list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ru-RU"/>
        </a:p>
      </dgm:t>
    </dgm:pt>
    <dgm:pt modelId="{2B784807-E8A2-4740-86C5-363961FF4594}">
      <dgm:prSet/>
      <dgm:spPr/>
      <dgm:t>
        <a:bodyPr/>
        <a:lstStyle/>
        <a:p>
          <a:pPr algn="ctr"/>
          <a:r>
            <a:rPr lang="ru-RU" dirty="0" smtClean="0"/>
            <a:t>30.08.2020г.</a:t>
          </a:r>
        </a:p>
        <a:p>
          <a:pPr algn="ctr"/>
          <a:r>
            <a:rPr lang="ru-RU" dirty="0" smtClean="0"/>
            <a:t>С 8-00 до 19-00 часов</a:t>
          </a:r>
        </a:p>
        <a:p>
          <a:pPr algn="ctr"/>
          <a:r>
            <a:rPr lang="ru-RU" dirty="0" smtClean="0"/>
            <a:t>Состоится рейтинговое голосование по </a:t>
          </a:r>
          <a:r>
            <a:rPr lang="ru-RU" dirty="0"/>
            <a:t>отбору общественной </a:t>
          </a:r>
          <a:r>
            <a:rPr lang="ru-RU" dirty="0" smtClean="0"/>
            <a:t>территории, предлагаемой к благоустройству </a:t>
          </a:r>
          <a:r>
            <a:rPr lang="ru-RU" dirty="0"/>
            <a:t>в первоочередном порядке в 2021 году в рамках реализации муниципальной программы «Формирование современной городской среды на 2018-2024годы» на территории Ракитненского сельского поселения Хабаровского муниципального района Хабаровского края</a:t>
          </a:r>
        </a:p>
      </dgm:t>
    </dgm:pt>
    <dgm:pt modelId="{E57F324C-A0B0-4875-B640-1BFC9F146A68}" type="parTrans" cxnId="{709C91E9-7E06-4FEA-93FE-2CD623D168F1}">
      <dgm:prSet/>
      <dgm:spPr/>
      <dgm:t>
        <a:bodyPr/>
        <a:lstStyle/>
        <a:p>
          <a:endParaRPr lang="ru-RU"/>
        </a:p>
      </dgm:t>
    </dgm:pt>
    <dgm:pt modelId="{412CDDD1-2D84-4FF8-87DA-B78374BC8F1A}" type="sibTrans" cxnId="{709C91E9-7E06-4FEA-93FE-2CD623D168F1}">
      <dgm:prSet/>
      <dgm:spPr/>
      <dgm:t>
        <a:bodyPr/>
        <a:lstStyle/>
        <a:p>
          <a:endParaRPr lang="ru-RU"/>
        </a:p>
      </dgm:t>
    </dgm:pt>
    <dgm:pt modelId="{7993C25A-761F-4591-979F-1E664D9EFDBF}" type="pres">
      <dgm:prSet presAssocID="{1812E7BA-C14B-4C62-8985-1E4C5E44F7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4E5DD8-90C1-413B-B05E-619E4B75972F}" type="pres">
      <dgm:prSet presAssocID="{2B784807-E8A2-4740-86C5-363961FF459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794FFB-B18A-4DA2-87CF-324D916D102E}" type="presOf" srcId="{1812E7BA-C14B-4C62-8985-1E4C5E44F7CD}" destId="{7993C25A-761F-4591-979F-1E664D9EFDBF}" srcOrd="0" destOrd="0" presId="urn:microsoft.com/office/officeart/2005/8/layout/vList2"/>
    <dgm:cxn modelId="{96B1F94E-F1B3-44DD-A176-E9D846947B27}" type="presOf" srcId="{2B784807-E8A2-4740-86C5-363961FF4594}" destId="{BC4E5DD8-90C1-413B-B05E-619E4B75972F}" srcOrd="0" destOrd="0" presId="urn:microsoft.com/office/officeart/2005/8/layout/vList2"/>
    <dgm:cxn modelId="{709C91E9-7E06-4FEA-93FE-2CD623D168F1}" srcId="{1812E7BA-C14B-4C62-8985-1E4C5E44F7CD}" destId="{2B784807-E8A2-4740-86C5-363961FF4594}" srcOrd="0" destOrd="0" parTransId="{E57F324C-A0B0-4875-B640-1BFC9F146A68}" sibTransId="{412CDDD1-2D84-4FF8-87DA-B78374BC8F1A}"/>
    <dgm:cxn modelId="{DF207E44-922A-4720-867A-86B17FE21C8D}" type="presParOf" srcId="{7993C25A-761F-4591-979F-1E664D9EFDBF}" destId="{BC4E5DD8-90C1-413B-B05E-619E4B75972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12E7BA-C14B-4C62-8985-1E4C5E44F7CD}" type="doc">
      <dgm:prSet loTypeId="urn:microsoft.com/office/officeart/2005/8/layout/vList2" loCatId="list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ru-RU"/>
        </a:p>
      </dgm:t>
    </dgm:pt>
    <dgm:pt modelId="{2B784807-E8A2-4740-86C5-363961FF4594}">
      <dgm:prSet/>
      <dgm:spPr/>
      <dgm:t>
        <a:bodyPr/>
        <a:lstStyle/>
        <a:p>
          <a:pPr algn="ctr"/>
          <a:r>
            <a:rPr lang="ru-RU" dirty="0" smtClean="0"/>
            <a:t>30.08.2020г.</a:t>
          </a:r>
        </a:p>
        <a:p>
          <a:pPr algn="ctr"/>
          <a:r>
            <a:rPr lang="ru-RU" dirty="0" smtClean="0"/>
            <a:t>с 8-00 до 19-00 часов</a:t>
          </a:r>
        </a:p>
        <a:p>
          <a:pPr algn="ctr"/>
          <a:r>
            <a:rPr lang="ru-RU" dirty="0" smtClean="0"/>
            <a:t>Состоится рейтинговое голосование по </a:t>
          </a:r>
          <a:r>
            <a:rPr lang="ru-RU" dirty="0"/>
            <a:t>отбору общественной </a:t>
          </a:r>
          <a:r>
            <a:rPr lang="ru-RU" dirty="0" smtClean="0"/>
            <a:t>территории, предлагаемой к благоустройству </a:t>
          </a:r>
          <a:r>
            <a:rPr lang="ru-RU" dirty="0"/>
            <a:t>в первоочередном порядке в 2021 году в рамках реализации муниципальной программы «Формирование современной городской среды на 2018-2024годы» на территории Ракитненского сельского поселения Хабаровского муниципального района Хабаровского края</a:t>
          </a:r>
        </a:p>
      </dgm:t>
    </dgm:pt>
    <dgm:pt modelId="{E57F324C-A0B0-4875-B640-1BFC9F146A68}" type="parTrans" cxnId="{709C91E9-7E06-4FEA-93FE-2CD623D168F1}">
      <dgm:prSet/>
      <dgm:spPr/>
      <dgm:t>
        <a:bodyPr/>
        <a:lstStyle/>
        <a:p>
          <a:endParaRPr lang="ru-RU"/>
        </a:p>
      </dgm:t>
    </dgm:pt>
    <dgm:pt modelId="{412CDDD1-2D84-4FF8-87DA-B78374BC8F1A}" type="sibTrans" cxnId="{709C91E9-7E06-4FEA-93FE-2CD623D168F1}">
      <dgm:prSet/>
      <dgm:spPr/>
      <dgm:t>
        <a:bodyPr/>
        <a:lstStyle/>
        <a:p>
          <a:endParaRPr lang="ru-RU"/>
        </a:p>
      </dgm:t>
    </dgm:pt>
    <dgm:pt modelId="{7993C25A-761F-4591-979F-1E664D9EFDBF}" type="pres">
      <dgm:prSet presAssocID="{1812E7BA-C14B-4C62-8985-1E4C5E44F7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4E5DD8-90C1-413B-B05E-619E4B75972F}" type="pres">
      <dgm:prSet presAssocID="{2B784807-E8A2-4740-86C5-363961FF459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794FFB-B18A-4DA2-87CF-324D916D102E}" type="presOf" srcId="{1812E7BA-C14B-4C62-8985-1E4C5E44F7CD}" destId="{7993C25A-761F-4591-979F-1E664D9EFDBF}" srcOrd="0" destOrd="0" presId="urn:microsoft.com/office/officeart/2005/8/layout/vList2"/>
    <dgm:cxn modelId="{96B1F94E-F1B3-44DD-A176-E9D846947B27}" type="presOf" srcId="{2B784807-E8A2-4740-86C5-363961FF4594}" destId="{BC4E5DD8-90C1-413B-B05E-619E4B75972F}" srcOrd="0" destOrd="0" presId="urn:microsoft.com/office/officeart/2005/8/layout/vList2"/>
    <dgm:cxn modelId="{709C91E9-7E06-4FEA-93FE-2CD623D168F1}" srcId="{1812E7BA-C14B-4C62-8985-1E4C5E44F7CD}" destId="{2B784807-E8A2-4740-86C5-363961FF4594}" srcOrd="0" destOrd="0" parTransId="{E57F324C-A0B0-4875-B640-1BFC9F146A68}" sibTransId="{412CDDD1-2D84-4FF8-87DA-B78374BC8F1A}"/>
    <dgm:cxn modelId="{DF207E44-922A-4720-867A-86B17FE21C8D}" type="presParOf" srcId="{7993C25A-761F-4591-979F-1E664D9EFDBF}" destId="{BC4E5DD8-90C1-413B-B05E-619E4B75972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4E5DD8-90C1-413B-B05E-619E4B75972F}">
      <dsp:nvSpPr>
        <dsp:cNvPr id="0" name=""/>
        <dsp:cNvSpPr/>
      </dsp:nvSpPr>
      <dsp:spPr>
        <a:xfrm>
          <a:off x="0" y="243179"/>
          <a:ext cx="3417874" cy="5868720"/>
        </a:xfrm>
        <a:prstGeom prst="round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30.08.2020г.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 8-00 до 19-00часов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Состоится рейтинговое голосование по </a:t>
          </a:r>
          <a:r>
            <a:rPr lang="ru-RU" sz="1900" kern="1200" dirty="0"/>
            <a:t>отбору общественной </a:t>
          </a:r>
          <a:r>
            <a:rPr lang="ru-RU" sz="1900" kern="1200" dirty="0" smtClean="0"/>
            <a:t>территории, предлагаемой к благоустройству </a:t>
          </a:r>
          <a:r>
            <a:rPr lang="ru-RU" sz="1900" kern="1200" dirty="0"/>
            <a:t>в первоочередном порядке в 2021 году в рамках реализации муниципальной программы «Формирование современной городской среды на 2018-2024годы» на территории Ракитненского сельского поселения Хабаровского муниципального района Хабаровского края</a:t>
          </a:r>
        </a:p>
      </dsp:txBody>
      <dsp:txXfrm>
        <a:off x="166847" y="410026"/>
        <a:ext cx="3084180" cy="55350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4E5DD8-90C1-413B-B05E-619E4B75972F}">
      <dsp:nvSpPr>
        <dsp:cNvPr id="0" name=""/>
        <dsp:cNvSpPr/>
      </dsp:nvSpPr>
      <dsp:spPr>
        <a:xfrm>
          <a:off x="0" y="243179"/>
          <a:ext cx="3417874" cy="5868720"/>
        </a:xfrm>
        <a:prstGeom prst="round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30.08.2020г.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 8-00 до 19-00 часов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Состоится рейтинговое голосование по </a:t>
          </a:r>
          <a:r>
            <a:rPr lang="ru-RU" sz="1900" kern="1200" dirty="0"/>
            <a:t>отбору общественной </a:t>
          </a:r>
          <a:r>
            <a:rPr lang="ru-RU" sz="1900" kern="1200" dirty="0" smtClean="0"/>
            <a:t>территории, предлагаемой к благоустройству </a:t>
          </a:r>
          <a:r>
            <a:rPr lang="ru-RU" sz="1900" kern="1200" dirty="0"/>
            <a:t>в первоочередном порядке в 2021 году в рамках реализации муниципальной программы «Формирование современной городской среды на 2018-2024годы» на территории Ракитненского сельского поселения Хабаровского муниципального района Хабаровского края</a:t>
          </a:r>
        </a:p>
      </dsp:txBody>
      <dsp:txXfrm>
        <a:off x="166847" y="410026"/>
        <a:ext cx="3084180" cy="55350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4E5DD8-90C1-413B-B05E-619E4B75972F}">
      <dsp:nvSpPr>
        <dsp:cNvPr id="0" name=""/>
        <dsp:cNvSpPr/>
      </dsp:nvSpPr>
      <dsp:spPr>
        <a:xfrm>
          <a:off x="0" y="243179"/>
          <a:ext cx="3417874" cy="5868720"/>
        </a:xfrm>
        <a:prstGeom prst="round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30.08.2020г.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 8-00 до 19-00 часов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Состоится рейтинговое голосование по </a:t>
          </a:r>
          <a:r>
            <a:rPr lang="ru-RU" sz="1900" kern="1200" dirty="0"/>
            <a:t>отбору общественной </a:t>
          </a:r>
          <a:r>
            <a:rPr lang="ru-RU" sz="1900" kern="1200" dirty="0" smtClean="0"/>
            <a:t>территории, предлагаемой к благоустройству </a:t>
          </a:r>
          <a:r>
            <a:rPr lang="ru-RU" sz="1900" kern="1200" dirty="0"/>
            <a:t>в первоочередном порядке в 2021 году в рамках реализации муниципальной программы «Формирование современной городской среды на 2018-2024годы» на территории Ракитненского сельского поселения Хабаровского муниципального района Хабаровского края</a:t>
          </a:r>
        </a:p>
      </dsp:txBody>
      <dsp:txXfrm>
        <a:off x="166847" y="410026"/>
        <a:ext cx="3084180" cy="55350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2CE9-35B2-48EC-8222-616E18CDF57F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E5B4-6DA6-450F-B355-E9163572E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055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2CE9-35B2-48EC-8222-616E18CDF57F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E5B4-6DA6-450F-B355-E9163572E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87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2CE9-35B2-48EC-8222-616E18CDF57F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E5B4-6DA6-450F-B355-E9163572E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744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2CE9-35B2-48EC-8222-616E18CDF57F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E5B4-6DA6-450F-B355-E9163572E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76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2CE9-35B2-48EC-8222-616E18CDF57F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E5B4-6DA6-450F-B355-E9163572E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685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2CE9-35B2-48EC-8222-616E18CDF57F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E5B4-6DA6-450F-B355-E9163572E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098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2CE9-35B2-48EC-8222-616E18CDF57F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E5B4-6DA6-450F-B355-E9163572E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843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2CE9-35B2-48EC-8222-616E18CDF57F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E5B4-6DA6-450F-B355-E9163572E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66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2CE9-35B2-48EC-8222-616E18CDF57F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E5B4-6DA6-450F-B355-E9163572E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739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2CE9-35B2-48EC-8222-616E18CDF57F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E5B4-6DA6-450F-B355-E9163572E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92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2CE9-35B2-48EC-8222-616E18CDF57F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E5B4-6DA6-450F-B355-E9163572E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15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C2CE9-35B2-48EC-8222-616E18CDF57F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AE5B4-6DA6-450F-B355-E9163572E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656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0" y="155448"/>
            <a:ext cx="4038044" cy="3177540"/>
          </a:xfrm>
          <a:prstGeom prst="rect">
            <a:avLst/>
          </a:prstGeom>
        </p:spPr>
      </p:pic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2341595902"/>
              </p:ext>
            </p:extLst>
          </p:nvPr>
        </p:nvGraphicFramePr>
        <p:xfrm>
          <a:off x="4144214" y="265176"/>
          <a:ext cx="3417874" cy="6355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8078" y="155448"/>
            <a:ext cx="4437888" cy="317754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0" y="3483864"/>
            <a:ext cx="4038044" cy="3078025"/>
          </a:xfrm>
          <a:prstGeom prst="rect">
            <a:avLst/>
          </a:prstGeom>
        </p:spPr>
      </p:pic>
      <p:grpSp>
        <p:nvGrpSpPr>
          <p:cNvPr id="14" name="Группа 13"/>
          <p:cNvGrpSpPr/>
          <p:nvPr/>
        </p:nvGrpSpPr>
        <p:grpSpPr>
          <a:xfrm>
            <a:off x="7628078" y="3593592"/>
            <a:ext cx="4437888" cy="2858688"/>
            <a:chOff x="0" y="154259"/>
            <a:chExt cx="3417874" cy="6046560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0" y="154259"/>
              <a:ext cx="3417874" cy="60465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Скругленный прямоугольник 4"/>
            <p:cNvSpPr txBox="1"/>
            <p:nvPr/>
          </p:nvSpPr>
          <p:spPr>
            <a:xfrm>
              <a:off x="166847" y="321106"/>
              <a:ext cx="3084180" cy="57128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900" kern="1200" dirty="0" smtClean="0"/>
                <a:t>Место проведения голосования:</a:t>
              </a: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900" dirty="0"/>
                <a:t>с</a:t>
              </a:r>
              <a:r>
                <a:rPr lang="ru-RU" sz="1900" dirty="0" smtClean="0"/>
                <a:t>. Ракитное, ул. Центральная, 28 «а» </a:t>
              </a:r>
              <a:r>
                <a:rPr lang="ru-RU" sz="1900" smtClean="0"/>
                <a:t>МКУК </a:t>
              </a:r>
              <a:r>
                <a:rPr lang="ru-RU" sz="1900" smtClean="0"/>
                <a:t>КДЦ </a:t>
              </a: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900" smtClean="0"/>
                <a:t>УИК </a:t>
              </a:r>
              <a:r>
                <a:rPr lang="ru-RU" sz="1900" dirty="0" smtClean="0"/>
                <a:t>786</a:t>
              </a: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dirty="0">
                  <a:solidFill>
                    <a:prstClr val="white"/>
                  </a:solidFill>
                </a:rPr>
                <a:t>СДЕЛАЙ СВОЙ ВЫБОР!!!</a:t>
              </a: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9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94298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0" y="155448"/>
            <a:ext cx="4038044" cy="3177540"/>
          </a:xfrm>
          <a:prstGeom prst="rect">
            <a:avLst/>
          </a:prstGeom>
        </p:spPr>
      </p:pic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2532900860"/>
              </p:ext>
            </p:extLst>
          </p:nvPr>
        </p:nvGraphicFramePr>
        <p:xfrm>
          <a:off x="4144214" y="265176"/>
          <a:ext cx="3417874" cy="6355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4" name="Группа 13"/>
          <p:cNvGrpSpPr/>
          <p:nvPr/>
        </p:nvGrpSpPr>
        <p:grpSpPr>
          <a:xfrm>
            <a:off x="7628078" y="3425616"/>
            <a:ext cx="4437888" cy="3026664"/>
            <a:chOff x="0" y="154259"/>
            <a:chExt cx="3417874" cy="6046560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0" y="154259"/>
              <a:ext cx="3417874" cy="60465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Скругленный прямоугольник 4"/>
            <p:cNvSpPr txBox="1"/>
            <p:nvPr/>
          </p:nvSpPr>
          <p:spPr>
            <a:xfrm>
              <a:off x="166847" y="321106"/>
              <a:ext cx="3084180" cy="57128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900" kern="1200" dirty="0" smtClean="0"/>
                <a:t>Место проведения голосования:</a:t>
              </a: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900" dirty="0"/>
                <a:t>с</a:t>
              </a:r>
              <a:r>
                <a:rPr lang="ru-RU" sz="1900" dirty="0" smtClean="0"/>
                <a:t>. Гаровка-1, ул. Центральная,  46 «а» МБОУ СОШ с. Гаровка-1</a:t>
              </a: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900" dirty="0" smtClean="0"/>
                <a:t>УИК 785</a:t>
              </a: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dirty="0" smtClean="0"/>
                <a:t>СДЕЛАЙ СВОЙ ВЫБОР!!!</a:t>
              </a:r>
            </a:p>
          </p:txBody>
        </p:sp>
      </p:grpSp>
      <p:pic>
        <p:nvPicPr>
          <p:cNvPr id="4" name="Рисунок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8078" y="155448"/>
            <a:ext cx="4437888" cy="317754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0" y="3425616"/>
            <a:ext cx="4035552" cy="302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05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0" y="155448"/>
            <a:ext cx="4038044" cy="3177540"/>
          </a:xfrm>
          <a:prstGeom prst="rect">
            <a:avLst/>
          </a:prstGeom>
        </p:spPr>
      </p:pic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367808042"/>
              </p:ext>
            </p:extLst>
          </p:nvPr>
        </p:nvGraphicFramePr>
        <p:xfrm>
          <a:off x="4144214" y="265176"/>
          <a:ext cx="3417874" cy="6355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4" name="Группа 13"/>
          <p:cNvGrpSpPr/>
          <p:nvPr/>
        </p:nvGrpSpPr>
        <p:grpSpPr>
          <a:xfrm>
            <a:off x="7628078" y="3425616"/>
            <a:ext cx="4437888" cy="3026664"/>
            <a:chOff x="0" y="154259"/>
            <a:chExt cx="3417874" cy="6046560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0" y="154259"/>
              <a:ext cx="3417874" cy="60465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Скругленный прямоугольник 4"/>
            <p:cNvSpPr txBox="1"/>
            <p:nvPr/>
          </p:nvSpPr>
          <p:spPr>
            <a:xfrm>
              <a:off x="166847" y="321106"/>
              <a:ext cx="3084180" cy="57128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900" kern="1200" dirty="0" smtClean="0"/>
                <a:t>Место проведения голосования:</a:t>
              </a: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900" dirty="0"/>
                <a:t>с</a:t>
              </a:r>
              <a:r>
                <a:rPr lang="ru-RU" sz="1900" dirty="0" smtClean="0"/>
                <a:t>. Гаровка-2, ул. ДОС,  18 «а»</a:t>
              </a: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900" dirty="0" smtClean="0"/>
                <a:t>МБОУ СОШ с. Гаровка-2</a:t>
              </a: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900" dirty="0" smtClean="0"/>
                <a:t>УИК 787</a:t>
              </a: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dirty="0" smtClean="0"/>
                <a:t>СДЕЛАЙ СВОЙ ВЫБОР!!!</a:t>
              </a:r>
            </a:p>
          </p:txBody>
        </p:sp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8078" y="155448"/>
            <a:ext cx="4437888" cy="317754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8" y="3425615"/>
            <a:ext cx="4031716" cy="3023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52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218</Words>
  <Application>Microsoft Office PowerPoint</Application>
  <PresentationFormat>Широкоэкранный</PresentationFormat>
  <Paragraphs>22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User</cp:lastModifiedBy>
  <cp:revision>24</cp:revision>
  <cp:lastPrinted>2020-02-05T06:23:36Z</cp:lastPrinted>
  <dcterms:created xsi:type="dcterms:W3CDTF">2020-02-05T04:33:37Z</dcterms:created>
  <dcterms:modified xsi:type="dcterms:W3CDTF">2020-07-16T01:20:22Z</dcterms:modified>
</cp:coreProperties>
</file>